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67" r:id="rId3"/>
    <p:sldId id="261" r:id="rId4"/>
    <p:sldId id="268" r:id="rId5"/>
    <p:sldId id="264" r:id="rId6"/>
    <p:sldId id="266" r:id="rId7"/>
    <p:sldId id="271" r:id="rId8"/>
    <p:sldId id="269" r:id="rId9"/>
    <p:sldId id="270" r:id="rId10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>
        <p:scale>
          <a:sx n="120" d="100"/>
          <a:sy n="120" d="100"/>
        </p:scale>
        <p:origin x="618" y="5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0" d="100"/>
        <a:sy n="160" d="100"/>
      </p:scale>
      <p:origin x="0" y="222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EEC56C-5553-4945-9C5B-AB94116E7B18}" type="datetimeFigureOut">
              <a:rPr lang="en-GB" smtClean="0"/>
              <a:t>08/04/2015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7ED444-5E03-4E20-811F-D28029DD80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05175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7ED444-5E03-4E20-811F-D28029DD8035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81364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7ED444-5E03-4E20-811F-D28029DD8035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64618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7ED444-5E03-4E20-811F-D28029DD8035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37604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7ED444-5E03-4E20-811F-D28029DD8035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02139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7ED444-5E03-4E20-811F-D28029DD8035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5076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7ED444-5E03-4E20-811F-D28029DD8035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70285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7ED444-5E03-4E20-811F-D28029DD8035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18337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7ED444-5E03-4E20-811F-D28029DD8035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4979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7ED444-5E03-4E20-811F-D28029DD8035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13747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1470025"/>
          </a:xfrm>
          <a:solidFill>
            <a:srgbClr val="FFFF00"/>
          </a:solidFill>
        </p:spPr>
        <p:txBody>
          <a:bodyPr/>
          <a:lstStyle/>
          <a:p>
            <a:r>
              <a:rPr lang="en-GB" dirty="0" smtClean="0"/>
              <a:t>4</a:t>
            </a:r>
            <a:r>
              <a:rPr lang="en-GB" baseline="30000" dirty="0" smtClean="0"/>
              <a:t>TH</a:t>
            </a:r>
            <a:r>
              <a:rPr lang="en-GB" dirty="0" smtClean="0"/>
              <a:t> March 2015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2819400"/>
            <a:ext cx="6400800" cy="1752600"/>
          </a:xfrm>
        </p:spPr>
        <p:txBody>
          <a:bodyPr/>
          <a:lstStyle/>
          <a:p>
            <a:r>
              <a:rPr lang="en-GB" dirty="0" smtClean="0">
                <a:solidFill>
                  <a:srgbClr val="0070C0"/>
                </a:solidFill>
              </a:rPr>
              <a:t>WALT:  We are learning to transform a text</a:t>
            </a:r>
            <a:endParaRPr lang="en-GB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7448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839200" cy="1120026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n-GB" dirty="0" smtClean="0"/>
              <a:t>Decide on your imperative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GB" sz="3600" dirty="0"/>
              <a:t>What </a:t>
            </a:r>
            <a:r>
              <a:rPr lang="en-GB" sz="3600" b="1" i="1" dirty="0"/>
              <a:t>would</a:t>
            </a:r>
            <a:r>
              <a:rPr lang="en-GB" sz="3600" dirty="0"/>
              <a:t> you have done? </a:t>
            </a:r>
          </a:p>
          <a:p>
            <a:pPr marL="0" indent="0">
              <a:buNone/>
            </a:pPr>
            <a:endParaRPr lang="en-GB" sz="2800" dirty="0" smtClean="0"/>
          </a:p>
          <a:p>
            <a:pPr marL="0" indent="0" algn="ctr">
              <a:buNone/>
            </a:pPr>
            <a:r>
              <a:rPr lang="en-GB" sz="6000" dirty="0" smtClean="0">
                <a:solidFill>
                  <a:srgbClr val="FF0000"/>
                </a:solidFill>
              </a:rPr>
              <a:t>Fight or flight?</a:t>
            </a:r>
            <a:endParaRPr lang="en-GB" sz="60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sz="2800" dirty="0" smtClean="0"/>
          </a:p>
          <a:p>
            <a:endParaRPr lang="en-GB" sz="2800" dirty="0"/>
          </a:p>
          <a:p>
            <a:pPr marL="0" indent="0">
              <a:buNone/>
            </a:pPr>
            <a:endParaRPr lang="en-GB" sz="2800" dirty="0" smtClean="0"/>
          </a:p>
          <a:p>
            <a:endParaRPr lang="en-GB" sz="28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4756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5943"/>
            <a:ext cx="9144000" cy="1107057"/>
          </a:xfrm>
          <a:solidFill>
            <a:srgbClr val="FFFF00"/>
          </a:solidFill>
        </p:spPr>
        <p:txBody>
          <a:bodyPr/>
          <a:lstStyle/>
          <a:p>
            <a:r>
              <a:rPr lang="en-GB" dirty="0" smtClean="0"/>
              <a:t>Imagine it was you in the tent ...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17638"/>
            <a:ext cx="9144000" cy="5440362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GB" sz="7400" dirty="0" smtClean="0"/>
              <a:t>But this time you were alone…</a:t>
            </a:r>
          </a:p>
          <a:p>
            <a:pPr marL="0" indent="0">
              <a:buNone/>
            </a:pPr>
            <a:endParaRPr lang="en-GB" sz="7400" dirty="0"/>
          </a:p>
          <a:p>
            <a:pPr marL="0" indent="0">
              <a:buNone/>
            </a:pPr>
            <a:r>
              <a:rPr lang="en-GB" sz="7400" dirty="0" smtClean="0"/>
              <a:t>Totally alone…..</a:t>
            </a:r>
          </a:p>
          <a:p>
            <a:pPr marL="0" indent="0">
              <a:buNone/>
            </a:pPr>
            <a:endParaRPr lang="en-GB" sz="7400" dirty="0"/>
          </a:p>
          <a:p>
            <a:pPr marL="0" indent="0">
              <a:buNone/>
            </a:pPr>
            <a:r>
              <a:rPr lang="en-GB" sz="7400" dirty="0" smtClean="0"/>
              <a:t>It was the middle of the night….</a:t>
            </a:r>
          </a:p>
          <a:p>
            <a:pPr marL="0" indent="0">
              <a:buNone/>
            </a:pPr>
            <a:endParaRPr lang="en-GB" sz="7400" dirty="0"/>
          </a:p>
          <a:p>
            <a:pPr marL="0" indent="0">
              <a:buNone/>
            </a:pPr>
            <a:r>
              <a:rPr lang="en-GB" sz="7400" dirty="0" smtClean="0"/>
              <a:t>The middle of nowhere…and</a:t>
            </a:r>
          </a:p>
          <a:p>
            <a:pPr marL="0" indent="0">
              <a:buNone/>
            </a:pPr>
            <a:endParaRPr lang="en-GB" sz="7400" dirty="0"/>
          </a:p>
          <a:p>
            <a:pPr marL="0" indent="0">
              <a:buNone/>
            </a:pPr>
            <a:r>
              <a:rPr lang="en-GB" sz="7400" dirty="0" smtClean="0"/>
              <a:t>The middle of an unforgettable adventure</a:t>
            </a:r>
            <a:endParaRPr lang="en-GB" sz="7400" dirty="0"/>
          </a:p>
          <a:p>
            <a:pPr marL="0" indent="0">
              <a:buNone/>
            </a:pPr>
            <a:endParaRPr lang="en-GB" sz="5100" dirty="0" smtClean="0"/>
          </a:p>
          <a:p>
            <a:pPr marL="0" indent="0">
              <a:buNone/>
            </a:pPr>
            <a:endParaRPr lang="en-GB" dirty="0" smtClean="0"/>
          </a:p>
          <a:p>
            <a:pPr marL="514350" indent="-514350">
              <a:buAutoNum type="arabicPeriod"/>
            </a:pPr>
            <a:endParaRPr lang="en-GB" dirty="0"/>
          </a:p>
          <a:p>
            <a:pPr marL="514350" indent="-514350">
              <a:buAutoNum type="arabicPeriod"/>
            </a:pPr>
            <a:endParaRPr lang="en-GB" sz="2800" dirty="0" smtClean="0"/>
          </a:p>
          <a:p>
            <a:endParaRPr lang="en-GB" sz="2800" dirty="0"/>
          </a:p>
          <a:p>
            <a:pPr marL="0" indent="0">
              <a:buNone/>
            </a:pPr>
            <a:endParaRPr lang="en-GB" sz="2800" dirty="0" smtClean="0"/>
          </a:p>
          <a:p>
            <a:endParaRPr lang="en-GB" sz="28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0452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839200" cy="1120026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n-GB" dirty="0" smtClean="0"/>
              <a:t>Decide on the 8 stages of your story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48626"/>
            <a:ext cx="8839200" cy="5509374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n-GB" sz="2800" dirty="0" smtClean="0"/>
              <a:t>Set the scene – who/when/where</a:t>
            </a:r>
          </a:p>
          <a:p>
            <a:pPr marL="514350" indent="-514350">
              <a:buAutoNum type="arabicPeriod"/>
            </a:pPr>
            <a:r>
              <a:rPr lang="en-GB" sz="2800" dirty="0" smtClean="0"/>
              <a:t>Introduce the 1</a:t>
            </a:r>
            <a:r>
              <a:rPr lang="en-GB" sz="2800" baseline="30000" dirty="0" smtClean="0"/>
              <a:t>st</a:t>
            </a:r>
            <a:r>
              <a:rPr lang="en-GB" sz="2800" dirty="0" smtClean="0"/>
              <a:t> problem e.g. scary sound/strange smell/weird feeling  (why)</a:t>
            </a:r>
          </a:p>
          <a:p>
            <a:pPr marL="0" indent="0">
              <a:buNone/>
            </a:pPr>
            <a:r>
              <a:rPr lang="en-GB" sz="2800" dirty="0" smtClean="0"/>
              <a:t>2.   Describe what you did in response?  (how)</a:t>
            </a:r>
          </a:p>
          <a:p>
            <a:pPr marL="0" indent="0">
              <a:buNone/>
            </a:pPr>
            <a:r>
              <a:rPr lang="en-GB" sz="2800" dirty="0" smtClean="0"/>
              <a:t>3.   Did this make things improve/get worse?  (why)</a:t>
            </a:r>
          </a:p>
          <a:p>
            <a:pPr marL="514350" indent="-514350">
              <a:buAutoNum type="arabicPeriod" startAt="4"/>
            </a:pPr>
            <a:r>
              <a:rPr lang="en-GB" sz="2800" dirty="0" smtClean="0"/>
              <a:t>Introduce 2</a:t>
            </a:r>
            <a:r>
              <a:rPr lang="en-GB" sz="2800" baseline="30000" dirty="0" smtClean="0"/>
              <a:t>nd</a:t>
            </a:r>
            <a:r>
              <a:rPr lang="en-GB" sz="2800" dirty="0" smtClean="0"/>
              <a:t> problem – much bigger?  (what)</a:t>
            </a:r>
          </a:p>
          <a:p>
            <a:pPr marL="514350" indent="-514350">
              <a:buAutoNum type="arabicPeriod" startAt="4"/>
            </a:pPr>
            <a:r>
              <a:rPr lang="en-GB" sz="2800" dirty="0" smtClean="0"/>
              <a:t>How did you respond this time round? Did it work?</a:t>
            </a:r>
          </a:p>
          <a:p>
            <a:pPr marL="0" indent="0">
              <a:buNone/>
            </a:pPr>
            <a:r>
              <a:rPr lang="en-GB" sz="2800" dirty="0" smtClean="0"/>
              <a:t>6.   Introduce 3</a:t>
            </a:r>
            <a:r>
              <a:rPr lang="en-GB" sz="2800" baseline="30000" dirty="0" smtClean="0"/>
              <a:t>rd</a:t>
            </a:r>
            <a:r>
              <a:rPr lang="en-GB" sz="2800" dirty="0" smtClean="0"/>
              <a:t> problem which took you by surprise</a:t>
            </a:r>
          </a:p>
          <a:p>
            <a:pPr marL="514350" indent="-514350">
              <a:buAutoNum type="arabicPeriod" startAt="7"/>
            </a:pPr>
            <a:r>
              <a:rPr lang="en-GB" sz="2800" dirty="0" smtClean="0"/>
              <a:t>Did you manage to overcome this?  How?</a:t>
            </a:r>
          </a:p>
          <a:p>
            <a:pPr marL="514350" indent="-514350">
              <a:buAutoNum type="arabicPeriod" startAt="7"/>
            </a:pPr>
            <a:r>
              <a:rPr lang="en-GB" sz="2800" dirty="0" smtClean="0"/>
              <a:t>What have you learned from this event – about yourself/the problem?</a:t>
            </a:r>
            <a:r>
              <a:rPr lang="en-GB" sz="2800" dirty="0"/>
              <a:t/>
            </a:r>
            <a:br>
              <a:rPr lang="en-GB" sz="2800" dirty="0"/>
            </a:br>
            <a:endParaRPr lang="en-GB" sz="2800" dirty="0" smtClean="0"/>
          </a:p>
          <a:p>
            <a:endParaRPr lang="en-GB" sz="2800" dirty="0"/>
          </a:p>
          <a:p>
            <a:pPr marL="0" indent="0">
              <a:buNone/>
            </a:pPr>
            <a:endParaRPr lang="en-GB" sz="2800" dirty="0" smtClean="0"/>
          </a:p>
          <a:p>
            <a:endParaRPr lang="en-GB" sz="28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2887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en-GB" dirty="0" smtClean="0"/>
              <a:t>Add imagery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/>
              <a:t>Sensory….</a:t>
            </a:r>
          </a:p>
          <a:p>
            <a:r>
              <a:rPr lang="en-GB" dirty="0" smtClean="0"/>
              <a:t>See</a:t>
            </a:r>
          </a:p>
          <a:p>
            <a:r>
              <a:rPr lang="en-GB" dirty="0" smtClean="0"/>
              <a:t>Hear</a:t>
            </a:r>
          </a:p>
          <a:p>
            <a:r>
              <a:rPr lang="en-GB" dirty="0" smtClean="0"/>
              <a:t>Feel/touch</a:t>
            </a:r>
          </a:p>
          <a:p>
            <a:r>
              <a:rPr lang="en-GB" dirty="0" smtClean="0"/>
              <a:t>Taste</a:t>
            </a:r>
          </a:p>
          <a:p>
            <a:r>
              <a:rPr lang="en-GB" dirty="0" smtClean="0"/>
              <a:t>Smell</a:t>
            </a:r>
          </a:p>
          <a:p>
            <a:pPr marL="0" indent="0">
              <a:buNone/>
            </a:pPr>
            <a:r>
              <a:rPr lang="en-GB" dirty="0" smtClean="0"/>
              <a:t>Thermal … hot/cold</a:t>
            </a:r>
          </a:p>
          <a:p>
            <a:pPr marL="0" indent="0">
              <a:buNone/>
            </a:pPr>
            <a:r>
              <a:rPr lang="en-GB" dirty="0" smtClean="0"/>
              <a:t>Visual … light/dark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6304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50" y="0"/>
            <a:ext cx="9138249" cy="1219200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n-GB" sz="3600" dirty="0" smtClean="0"/>
              <a:t>Choose at least 3 words from each category to help you to describe what happened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10800000" flipV="1">
            <a:off x="609600" y="914401"/>
            <a:ext cx="8077200" cy="5032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GB" sz="2800" dirty="0" smtClean="0"/>
          </a:p>
          <a:p>
            <a:pPr marL="514350" indent="-514350">
              <a:buAutoNum type="arabicPeriod"/>
            </a:pPr>
            <a:endParaRPr lang="en-GB" sz="2800" dirty="0"/>
          </a:p>
          <a:p>
            <a:pPr marL="514350" indent="-514350">
              <a:buAutoNum type="arabicPeriod"/>
            </a:pPr>
            <a:endParaRPr lang="en-GB" sz="2800" dirty="0" smtClean="0"/>
          </a:p>
          <a:p>
            <a:endParaRPr lang="en-GB" sz="2800" dirty="0"/>
          </a:p>
          <a:p>
            <a:pPr marL="0" indent="0">
              <a:buNone/>
            </a:pPr>
            <a:endParaRPr lang="en-GB" sz="2800" dirty="0" smtClean="0"/>
          </a:p>
          <a:p>
            <a:endParaRPr lang="en-GB" sz="2800" dirty="0"/>
          </a:p>
          <a:p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8870961"/>
              </p:ext>
            </p:extLst>
          </p:nvPr>
        </p:nvGraphicFramePr>
        <p:xfrm>
          <a:off x="0" y="1219200"/>
          <a:ext cx="9144000" cy="57784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6143"/>
                <a:gridCol w="2775857"/>
                <a:gridCol w="2286000"/>
                <a:gridCol w="2286000"/>
              </a:tblGrid>
              <a:tr h="790552">
                <a:tc>
                  <a:txBody>
                    <a:bodyPr/>
                    <a:lstStyle/>
                    <a:p>
                      <a:r>
                        <a:rPr lang="en-GB" sz="4000" dirty="0" smtClean="0"/>
                        <a:t>Noun</a:t>
                      </a:r>
                      <a:endParaRPr lang="en-GB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000" dirty="0" smtClean="0"/>
                        <a:t>Adjective</a:t>
                      </a:r>
                      <a:endParaRPr lang="en-GB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000" dirty="0" smtClean="0"/>
                        <a:t>Verb</a:t>
                      </a:r>
                      <a:endParaRPr lang="en-GB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000" dirty="0" smtClean="0"/>
                        <a:t>Adverb</a:t>
                      </a:r>
                      <a:endParaRPr lang="en-GB" sz="4000" dirty="0"/>
                    </a:p>
                  </a:txBody>
                  <a:tcPr/>
                </a:tc>
              </a:tr>
              <a:tr h="809648">
                <a:tc>
                  <a:txBody>
                    <a:bodyPr/>
                    <a:lstStyle/>
                    <a:p>
                      <a:r>
                        <a:rPr lang="en-GB" dirty="0" smtClean="0"/>
                        <a:t>forest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heavy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plodded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cautiously</a:t>
                      </a:r>
                      <a:endParaRPr lang="en-GB" dirty="0"/>
                    </a:p>
                  </a:txBody>
                  <a:tcPr/>
                </a:tc>
              </a:tr>
              <a:tr h="721808">
                <a:tc>
                  <a:txBody>
                    <a:bodyPr/>
                    <a:lstStyle/>
                    <a:p>
                      <a:r>
                        <a:rPr lang="en-GB" dirty="0" smtClean="0"/>
                        <a:t>fire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tranquil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whispered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instinctively</a:t>
                      </a:r>
                      <a:endParaRPr lang="en-GB" dirty="0"/>
                    </a:p>
                  </a:txBody>
                  <a:tcPr/>
                </a:tc>
              </a:tr>
              <a:tr h="687437">
                <a:tc>
                  <a:txBody>
                    <a:bodyPr/>
                    <a:lstStyle/>
                    <a:p>
                      <a:r>
                        <a:rPr lang="en-GB" dirty="0" smtClean="0"/>
                        <a:t>branches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sharp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blinked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frantically</a:t>
                      </a:r>
                      <a:endParaRPr lang="en-GB" dirty="0"/>
                    </a:p>
                  </a:txBody>
                  <a:tcPr/>
                </a:tc>
              </a:tr>
              <a:tr h="687437">
                <a:tc>
                  <a:txBody>
                    <a:bodyPr/>
                    <a:lstStyle/>
                    <a:p>
                      <a:r>
                        <a:rPr lang="en-GB" dirty="0" smtClean="0"/>
                        <a:t>undergrowth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vicious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searched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silently</a:t>
                      </a:r>
                      <a:endParaRPr lang="en-GB" dirty="0"/>
                    </a:p>
                  </a:txBody>
                  <a:tcPr/>
                </a:tc>
              </a:tr>
              <a:tr h="687437">
                <a:tc>
                  <a:txBody>
                    <a:bodyPr/>
                    <a:lstStyle/>
                    <a:p>
                      <a:r>
                        <a:rPr lang="en-GB" dirty="0" smtClean="0"/>
                        <a:t>creature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snuffling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shivered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distressingly</a:t>
                      </a:r>
                      <a:endParaRPr lang="en-GB" dirty="0"/>
                    </a:p>
                  </a:txBody>
                  <a:tcPr/>
                </a:tc>
              </a:tr>
              <a:tr h="687437">
                <a:tc>
                  <a:txBody>
                    <a:bodyPr/>
                    <a:lstStyle/>
                    <a:p>
                      <a:r>
                        <a:rPr lang="en-GB" dirty="0" smtClean="0"/>
                        <a:t>tent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tiny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died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quickly</a:t>
                      </a:r>
                      <a:endParaRPr lang="en-GB" dirty="0"/>
                    </a:p>
                  </a:txBody>
                  <a:tcPr/>
                </a:tc>
              </a:tr>
              <a:tr h="706726">
                <a:tc>
                  <a:txBody>
                    <a:bodyPr/>
                    <a:lstStyle/>
                    <a:p>
                      <a:r>
                        <a:rPr lang="en-GB" dirty="0" smtClean="0"/>
                        <a:t>eyes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huge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dashed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scarily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1938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50" y="0"/>
            <a:ext cx="9138249" cy="1219200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n-GB" sz="3600" dirty="0" smtClean="0"/>
              <a:t>You can choose 2/3 items to help you – remember to use them in an unusual way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10800000" flipV="1">
            <a:off x="609600" y="914401"/>
            <a:ext cx="8077200" cy="5032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GB" sz="2800" dirty="0" smtClean="0"/>
          </a:p>
          <a:p>
            <a:pPr marL="514350" indent="-514350">
              <a:buAutoNum type="arabicPeriod"/>
            </a:pPr>
            <a:endParaRPr lang="en-GB" sz="2800" dirty="0"/>
          </a:p>
          <a:p>
            <a:pPr marL="514350" indent="-514350">
              <a:buAutoNum type="arabicPeriod"/>
            </a:pPr>
            <a:endParaRPr lang="en-GB" sz="2800" dirty="0" smtClean="0"/>
          </a:p>
          <a:p>
            <a:endParaRPr lang="en-GB" sz="2800" dirty="0"/>
          </a:p>
          <a:p>
            <a:pPr marL="0" indent="0">
              <a:buNone/>
            </a:pPr>
            <a:endParaRPr lang="en-GB" sz="2800" dirty="0" smtClean="0"/>
          </a:p>
          <a:p>
            <a:endParaRPr lang="en-GB" sz="2800" dirty="0"/>
          </a:p>
          <a:p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2815100"/>
              </p:ext>
            </p:extLst>
          </p:nvPr>
        </p:nvGraphicFramePr>
        <p:xfrm>
          <a:off x="0" y="1219200"/>
          <a:ext cx="9144000" cy="57784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6143"/>
                <a:gridCol w="2775857"/>
                <a:gridCol w="2286000"/>
                <a:gridCol w="2286000"/>
              </a:tblGrid>
              <a:tr h="790552">
                <a:tc>
                  <a:txBody>
                    <a:bodyPr/>
                    <a:lstStyle/>
                    <a:p>
                      <a:r>
                        <a:rPr lang="en-GB" sz="4000" dirty="0" smtClean="0"/>
                        <a:t>&gt;</a:t>
                      </a:r>
                      <a:endParaRPr lang="en-GB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000" smtClean="0"/>
                        <a:t>?</a:t>
                      </a:r>
                      <a:endParaRPr lang="en-GB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000" dirty="0" smtClean="0"/>
                        <a:t>&gt;</a:t>
                      </a:r>
                      <a:endParaRPr lang="en-GB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000" dirty="0" smtClean="0"/>
                        <a:t>?</a:t>
                      </a:r>
                      <a:endParaRPr lang="en-GB" sz="4000" dirty="0"/>
                    </a:p>
                  </a:txBody>
                  <a:tcPr/>
                </a:tc>
              </a:tr>
              <a:tr h="809648">
                <a:tc>
                  <a:txBody>
                    <a:bodyPr/>
                    <a:lstStyle/>
                    <a:p>
                      <a:r>
                        <a:rPr lang="en-GB" dirty="0" smtClean="0"/>
                        <a:t>toothbrush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Nail glue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Fire extinguisher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whistle</a:t>
                      </a:r>
                      <a:endParaRPr lang="en-GB" dirty="0"/>
                    </a:p>
                  </a:txBody>
                  <a:tcPr/>
                </a:tc>
              </a:tr>
              <a:tr h="721808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Ipod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mintoes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blanket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rope</a:t>
                      </a:r>
                      <a:endParaRPr lang="en-GB" dirty="0"/>
                    </a:p>
                  </a:txBody>
                  <a:tcPr/>
                </a:tc>
              </a:tr>
              <a:tr h="687437">
                <a:tc>
                  <a:txBody>
                    <a:bodyPr/>
                    <a:lstStyle/>
                    <a:p>
                      <a:r>
                        <a:rPr lang="en-GB" dirty="0" smtClean="0"/>
                        <a:t>Rice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baseline="0" dirty="0" err="1" smtClean="0"/>
                        <a:t>Krispies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Pen-knife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bucket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teddy</a:t>
                      </a:r>
                      <a:endParaRPr lang="en-GB" dirty="0"/>
                    </a:p>
                  </a:txBody>
                  <a:tcPr/>
                </a:tc>
              </a:tr>
              <a:tr h="687437">
                <a:tc>
                  <a:txBody>
                    <a:bodyPr/>
                    <a:lstStyle/>
                    <a:p>
                      <a:r>
                        <a:rPr lang="en-GB" dirty="0" smtClean="0"/>
                        <a:t>compass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Hair straighteners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Glass bottle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Magnifying glass</a:t>
                      </a:r>
                      <a:endParaRPr lang="en-GB" dirty="0"/>
                    </a:p>
                  </a:txBody>
                  <a:tcPr/>
                </a:tc>
              </a:tr>
              <a:tr h="687437">
                <a:tc>
                  <a:txBody>
                    <a:bodyPr/>
                    <a:lstStyle/>
                    <a:p>
                      <a:r>
                        <a:rPr lang="en-GB" dirty="0" smtClean="0"/>
                        <a:t>tights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Space pen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newspaper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Bubble wrap</a:t>
                      </a:r>
                      <a:endParaRPr lang="en-GB" dirty="0"/>
                    </a:p>
                  </a:txBody>
                  <a:tcPr/>
                </a:tc>
              </a:tr>
              <a:tr h="687437">
                <a:tc>
                  <a:txBody>
                    <a:bodyPr/>
                    <a:lstStyle/>
                    <a:p>
                      <a:r>
                        <a:rPr lang="en-GB" dirty="0" smtClean="0"/>
                        <a:t>hairspray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matches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Mobile phone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 can of diet cola</a:t>
                      </a:r>
                      <a:endParaRPr lang="en-GB" dirty="0"/>
                    </a:p>
                  </a:txBody>
                  <a:tcPr/>
                </a:tc>
              </a:tr>
              <a:tr h="70672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Magnifying glass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shovel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sellotape</a:t>
                      </a:r>
                      <a:endParaRPr lang="en-GB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Paper clip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7588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991600" cy="1348626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n-GB" sz="2800" dirty="0" smtClean="0"/>
              <a:t>Draw a picture and write a caption for each stage of your story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229600" cy="4525963"/>
          </a:xfrm>
        </p:spPr>
        <p:txBody>
          <a:bodyPr/>
          <a:lstStyle/>
          <a:p>
            <a:pPr marL="0" indent="0">
              <a:buNone/>
            </a:pPr>
            <a:endParaRPr lang="en-GB" sz="2800" dirty="0" smtClean="0"/>
          </a:p>
          <a:p>
            <a:pPr marL="0" indent="0">
              <a:buNone/>
            </a:pPr>
            <a:endParaRPr lang="en-GB" sz="2800" dirty="0" smtClean="0"/>
          </a:p>
          <a:p>
            <a:endParaRPr lang="en-GB" sz="2800" dirty="0"/>
          </a:p>
          <a:p>
            <a:pPr marL="0" indent="0">
              <a:buNone/>
            </a:pPr>
            <a:endParaRPr lang="en-GB" sz="2800" dirty="0" smtClean="0"/>
          </a:p>
          <a:p>
            <a:endParaRPr lang="en-GB" sz="2800" dirty="0"/>
          </a:p>
          <a:p>
            <a:endParaRPr lang="en-GB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8749935"/>
              </p:ext>
            </p:extLst>
          </p:nvPr>
        </p:nvGraphicFramePr>
        <p:xfrm>
          <a:off x="0" y="1119982"/>
          <a:ext cx="9144000" cy="57380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2286000"/>
                <a:gridCol w="2286000"/>
                <a:gridCol w="2286000"/>
              </a:tblGrid>
              <a:tr h="2695668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042351">
                <a:tc>
                  <a:txBody>
                    <a:bodyPr/>
                    <a:lstStyle/>
                    <a:p>
                      <a:r>
                        <a:rPr lang="en-GB" dirty="0" smtClean="0"/>
                        <a:t>I had gone camping alone.</a:t>
                      </a:r>
                    </a:p>
                    <a:p>
                      <a:r>
                        <a:rPr lang="en-GB" dirty="0" smtClean="0"/>
                        <a:t>My friend</a:t>
                      </a:r>
                      <a:r>
                        <a:rPr lang="en-GB" baseline="0" dirty="0" smtClean="0"/>
                        <a:t> had let me down.</a:t>
                      </a:r>
                    </a:p>
                    <a:p>
                      <a:r>
                        <a:rPr lang="en-GB" baseline="0" dirty="0" smtClean="0"/>
                        <a:t>I thought it would be an adventure.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8" y="1119982"/>
            <a:ext cx="2255813" cy="2743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5088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991600" cy="1348626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n-GB" sz="2800" dirty="0" smtClean="0"/>
              <a:t>Put it all together and now begin to write your story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229600" cy="4525963"/>
          </a:xfrm>
        </p:spPr>
        <p:txBody>
          <a:bodyPr/>
          <a:lstStyle/>
          <a:p>
            <a:pPr marL="0" indent="0">
              <a:buNone/>
            </a:pPr>
            <a:endParaRPr lang="en-GB" sz="2800" dirty="0" smtClean="0"/>
          </a:p>
          <a:p>
            <a:pPr marL="0" indent="0">
              <a:buNone/>
            </a:pPr>
            <a:endParaRPr lang="en-GB" sz="2800" dirty="0" smtClean="0"/>
          </a:p>
          <a:p>
            <a:endParaRPr lang="en-GB" sz="2800" dirty="0"/>
          </a:p>
          <a:p>
            <a:pPr marL="0" indent="0">
              <a:buNone/>
            </a:pPr>
            <a:endParaRPr lang="en-GB" sz="2800" dirty="0" smtClean="0"/>
          </a:p>
          <a:p>
            <a:endParaRPr lang="en-GB" sz="2800" dirty="0"/>
          </a:p>
          <a:p>
            <a:endParaRPr lang="en-GB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3534626"/>
              </p:ext>
            </p:extLst>
          </p:nvPr>
        </p:nvGraphicFramePr>
        <p:xfrm>
          <a:off x="0" y="1119982"/>
          <a:ext cx="9144000" cy="57380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58200"/>
                <a:gridCol w="228600"/>
                <a:gridCol w="228600"/>
                <a:gridCol w="228600"/>
              </a:tblGrid>
              <a:tr h="2695668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042351">
                <a:tc>
                  <a:txBody>
                    <a:bodyPr/>
                    <a:lstStyle/>
                    <a:p>
                      <a:r>
                        <a:rPr lang="en-GB" dirty="0" smtClean="0"/>
                        <a:t>I</a:t>
                      </a:r>
                      <a:r>
                        <a:rPr lang="en-GB" baseline="0" dirty="0" smtClean="0"/>
                        <a:t> was meant to go camping with my friend Tom, but he let me down at the last minute.  Annoyed, I had rather stupidly, decided that I would go alone – it was a decision that would haunt me for the rest of my life…</a:t>
                      </a:r>
                    </a:p>
                    <a:p>
                      <a:endParaRPr lang="en-GB" baseline="0" dirty="0" smtClean="0"/>
                    </a:p>
                    <a:p>
                      <a:r>
                        <a:rPr lang="en-GB" baseline="0" dirty="0" smtClean="0"/>
                        <a:t>I had enjoyed a </a:t>
                      </a:r>
                      <a:r>
                        <a:rPr lang="en-GB" b="1" baseline="0" dirty="0" smtClean="0"/>
                        <a:t>huge</a:t>
                      </a:r>
                      <a:r>
                        <a:rPr lang="en-GB" baseline="0" dirty="0" smtClean="0"/>
                        <a:t> meal of baked beans and crusty bread, and </a:t>
                      </a:r>
                      <a:r>
                        <a:rPr lang="en-GB" b="1" baseline="0" dirty="0" smtClean="0"/>
                        <a:t>the fire </a:t>
                      </a:r>
                      <a:r>
                        <a:rPr lang="en-GB" baseline="0" dirty="0" smtClean="0"/>
                        <a:t>I had lit earlier, was now gradually </a:t>
                      </a:r>
                      <a:r>
                        <a:rPr lang="en-GB" b="1" baseline="0" dirty="0" smtClean="0"/>
                        <a:t>dying</a:t>
                      </a:r>
                      <a:r>
                        <a:rPr lang="en-GB" baseline="0" dirty="0" smtClean="0"/>
                        <a:t> down to some  quietly murmuring embers.  I was feeling upbeat and proud of myself and was sure that Tom would really regret his decision.  </a:t>
                      </a:r>
                    </a:p>
                    <a:p>
                      <a:endParaRPr lang="en-GB" baseline="0" dirty="0" smtClean="0"/>
                    </a:p>
                    <a:p>
                      <a:r>
                        <a:rPr lang="en-GB" baseline="0" dirty="0" smtClean="0"/>
                        <a:t>‘What a wimp’, I chuckled to myself, as I snuggled down clutching my teddy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8" y="1119982"/>
            <a:ext cx="9142562" cy="2743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1669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463</Words>
  <Application>Microsoft Office PowerPoint</Application>
  <PresentationFormat>On-screen Show (4:3)</PresentationFormat>
  <Paragraphs>150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4TH March 2015 </vt:lpstr>
      <vt:lpstr>Decide on your imperative</vt:lpstr>
      <vt:lpstr>Imagine it was you in the tent ...</vt:lpstr>
      <vt:lpstr>Decide on the 8 stages of your story</vt:lpstr>
      <vt:lpstr>Add imagery</vt:lpstr>
      <vt:lpstr>Choose at least 3 words from each category to help you to describe what happened</vt:lpstr>
      <vt:lpstr>You can choose 2/3 items to help you – remember to use them in an unusual way</vt:lpstr>
      <vt:lpstr>Draw a picture and write a caption for each stage of your story</vt:lpstr>
      <vt:lpstr>Put it all together and now begin to write your story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Manny Vazquez</dc:creator>
  <cp:lastModifiedBy>HLS</cp:lastModifiedBy>
  <cp:revision>19</cp:revision>
  <cp:lastPrinted>2015-03-04T07:53:32Z</cp:lastPrinted>
  <dcterms:created xsi:type="dcterms:W3CDTF">2006-08-16T00:00:00Z</dcterms:created>
  <dcterms:modified xsi:type="dcterms:W3CDTF">2015-04-08T12:03:24Z</dcterms:modified>
</cp:coreProperties>
</file>